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57" r:id="rId3"/>
    <p:sldId id="263" r:id="rId4"/>
    <p:sldId id="270" r:id="rId5"/>
    <p:sldId id="276" r:id="rId6"/>
    <p:sldId id="277" r:id="rId7"/>
    <p:sldId id="278" r:id="rId8"/>
    <p:sldId id="266" r:id="rId9"/>
    <p:sldId id="280" r:id="rId10"/>
    <p:sldId id="271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96D"/>
    <a:srgbClr val="020294"/>
    <a:srgbClr val="E4D304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9A9E2-F742-43BC-9EAC-FBEE66DDD178}" v="36" dt="2023-09-26T06:20:31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16A9A9E2-F742-43BC-9EAC-FBEE66DDD178}"/>
    <pc:docChg chg="undo custSel addSld delSld modSld sldOrd modMainMaster">
      <pc:chgData name="Teuku Raja Irfan Radarma" userId="cf428174-95ba-4576-8554-3a3b8ffa52b7" providerId="ADAL" clId="{16A9A9E2-F742-43BC-9EAC-FBEE66DDD178}" dt="2023-09-27T09:33:27.636" v="2338" actId="20577"/>
      <pc:docMkLst>
        <pc:docMk/>
      </pc:docMkLst>
      <pc:sldChg chg="modSp mod ord">
        <pc:chgData name="Teuku Raja Irfan Radarma" userId="cf428174-95ba-4576-8554-3a3b8ffa52b7" providerId="ADAL" clId="{16A9A9E2-F742-43BC-9EAC-FBEE66DDD178}" dt="2023-09-26T02:41:06.608" v="412"/>
        <pc:sldMkLst>
          <pc:docMk/>
          <pc:sldMk cId="4030995347" sldId="257"/>
        </pc:sldMkLst>
        <pc:spChg chg="mod">
          <ac:chgData name="Teuku Raja Irfan Radarma" userId="cf428174-95ba-4576-8554-3a3b8ffa52b7" providerId="ADAL" clId="{16A9A9E2-F742-43BC-9EAC-FBEE66DDD178}" dt="2023-09-26T02:36:20.980" v="201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delSp modSp del mod ord">
        <pc:chgData name="Teuku Raja Irfan Radarma" userId="cf428174-95ba-4576-8554-3a3b8ffa52b7" providerId="ADAL" clId="{16A9A9E2-F742-43BC-9EAC-FBEE66DDD178}" dt="2023-09-26T03:10:07.694" v="585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16A9A9E2-F742-43BC-9EAC-FBEE66DDD178}" dt="2023-09-26T02:37:07.884" v="216" actId="20577"/>
          <ac:spMkLst>
            <pc:docMk/>
            <pc:sldMk cId="336491319" sldId="258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2:38:46.105" v="408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16A9A9E2-F742-43BC-9EAC-FBEE66DDD178}" dt="2023-09-26T02:37:04.526" v="215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16A9A9E2-F742-43BC-9EAC-FBEE66DDD178}" dt="2023-09-26T02:37:03.850" v="214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16A9A9E2-F742-43BC-9EAC-FBEE66DDD178}" dt="2023-09-26T02:33:17.937" v="140" actId="47"/>
        <pc:sldMkLst>
          <pc:docMk/>
          <pc:sldMk cId="2021974124" sldId="260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934583662" sldId="261"/>
        </pc:sldMkLst>
      </pc:sldChg>
      <pc:sldChg chg="modSp mod">
        <pc:chgData name="Teuku Raja Irfan Radarma" userId="cf428174-95ba-4576-8554-3a3b8ffa52b7" providerId="ADAL" clId="{16A9A9E2-F742-43BC-9EAC-FBEE66DDD178}" dt="2023-09-27T06:57:28.064" v="1972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16A9A9E2-F742-43BC-9EAC-FBEE66DDD178}" dt="2023-09-26T03:45:44.266" v="1242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16A9A9E2-F742-43BC-9EAC-FBEE66DDD178}" dt="2023-09-26T03:45:29.407" v="1194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16A9A9E2-F742-43BC-9EAC-FBEE66DDD178}" dt="2023-09-27T06:57:28.064" v="1972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16A9A9E2-F742-43BC-9EAC-FBEE66DDD178}" dt="2023-09-26T03:10:19.275" v="60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16A9A9E2-F742-43BC-9EAC-FBEE66DDD178}" dt="2023-09-26T03:10:19.275" v="60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del mod">
        <pc:chgData name="Teuku Raja Irfan Radarma" userId="cf428174-95ba-4576-8554-3a3b8ffa52b7" providerId="ADAL" clId="{16A9A9E2-F742-43BC-9EAC-FBEE66DDD178}" dt="2023-09-26T03:10:06.752" v="584" actId="47"/>
        <pc:sldMkLst>
          <pc:docMk/>
          <pc:sldMk cId="1457204914" sldId="264"/>
        </pc:sldMkLst>
        <pc:spChg chg="mod">
          <ac:chgData name="Teuku Raja Irfan Radarma" userId="cf428174-95ba-4576-8554-3a3b8ffa52b7" providerId="ADAL" clId="{16A9A9E2-F742-43BC-9EAC-FBEE66DDD178}" dt="2023-09-26T02:34:11.933" v="169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16A9A9E2-F742-43BC-9EAC-FBEE66DDD178}" dt="2023-09-26T02:36:48.693" v="209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16A9A9E2-F742-43BC-9EAC-FBEE66DDD178}" dt="2023-09-26T02:33:22.439" v="141" actId="47"/>
        <pc:sldMkLst>
          <pc:docMk/>
          <pc:sldMk cId="1927062682" sldId="265"/>
        </pc:sldMkLst>
      </pc:sldChg>
      <pc:sldChg chg="addSp delSp modSp mod">
        <pc:chgData name="Teuku Raja Irfan Radarma" userId="cf428174-95ba-4576-8554-3a3b8ffa52b7" providerId="ADAL" clId="{16A9A9E2-F742-43BC-9EAC-FBEE66DDD178}" dt="2023-09-26T06:20:48.209" v="1924" actId="478"/>
        <pc:sldMkLst>
          <pc:docMk/>
          <pc:sldMk cId="4288289225" sldId="266"/>
        </pc:sldMkLst>
        <pc:spChg chg="mod">
          <ac:chgData name="Teuku Raja Irfan Radarma" userId="cf428174-95ba-4576-8554-3a3b8ffa52b7" providerId="ADAL" clId="{16A9A9E2-F742-43BC-9EAC-FBEE66DDD178}" dt="2023-09-26T03:46:05.231" v="1247" actId="20577"/>
          <ac:spMkLst>
            <pc:docMk/>
            <pc:sldMk cId="4288289225" sldId="266"/>
            <ac:spMk id="2" creationId="{CCD9BC41-FF34-C439-AA63-250C914618AA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3" creationId="{A1C9A4CD-FCFF-23D7-3277-474294BD3A6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7" creationId="{E3CF1A63-7A7A-51D9-5C02-F402AB838A3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8" creationId="{39700DEA-E5FE-CD8A-9995-0C8AECDCD71C}"/>
          </ac:spMkLst>
        </pc:spChg>
        <pc:spChg chg="add del mod">
          <ac:chgData name="Teuku Raja Irfan Radarma" userId="cf428174-95ba-4576-8554-3a3b8ffa52b7" providerId="ADAL" clId="{16A9A9E2-F742-43BC-9EAC-FBEE66DDD178}" dt="2023-09-26T03:10:56.210" v="603" actId="478"/>
          <ac:spMkLst>
            <pc:docMk/>
            <pc:sldMk cId="4288289225" sldId="266"/>
            <ac:spMk id="10" creationId="{E0995C03-5933-E388-F4B6-9B9D5ECFD090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7" creationId="{2D1BD6B5-343F-815F-F0AD-18C8283E3DCC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18" creationId="{A951A776-F9C1-7D3F-A9BC-C9CA5D885F2D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9" creationId="{5AAA3FF5-F20B-D2EE-B76F-1767CF046DB3}"/>
          </ac:spMkLst>
        </pc:spChg>
        <pc:spChg chg="add del mod">
          <ac:chgData name="Teuku Raja Irfan Radarma" userId="cf428174-95ba-4576-8554-3a3b8ffa52b7" providerId="ADAL" clId="{16A9A9E2-F742-43BC-9EAC-FBEE66DDD178}" dt="2023-09-26T03:24:40.947" v="724" actId="478"/>
          <ac:spMkLst>
            <pc:docMk/>
            <pc:sldMk cId="4288289225" sldId="266"/>
            <ac:spMk id="25" creationId="{B2135EF9-D7CC-0EBA-5039-D332ABABD36B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6" creationId="{14A211D2-F8E3-C131-BCD0-033622748FF0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27" creationId="{D65A11B8-1F52-E97B-44A7-9F5413A7648C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8" creationId="{C0B314AE-8137-FD8E-64E1-0630F5081533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4" creationId="{5A0D95CC-CADE-D270-41C7-93F5F2BBAB89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25" creationId="{9CA55CB1-010E-96CC-3A36-9179FD7DBB1C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7" creationId="{3949D073-079C-F3B3-8B5B-AAEA8E1EB841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0" creationId="{F23539E1-5286-8550-5F99-D99CF219D9E4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31" creationId="{A5570B35-F886-E13C-3CBC-3598F4AEDD7A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2" creationId="{3754342B-7C95-9A29-F6BD-BA514BCEDCF2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5" creationId="{DD5D8E04-F8CB-6B8D-922B-783B5A0C8658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6" creationId="{21EDFA58-2591-48AF-AF4A-1EEF3654276A}"/>
          </ac:spMkLst>
        </pc:sp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5" creationId="{2307E893-6770-62DE-8BCB-F78D6E4B1D9B}"/>
          </ac:picMkLst>
        </pc:pic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6" creationId="{552CECE0-2B26-9304-9F02-D3996192BF1E}"/>
          </ac:picMkLst>
        </pc:picChg>
        <pc:picChg chg="add del mod">
          <ac:chgData name="Teuku Raja Irfan Radarma" userId="cf428174-95ba-4576-8554-3a3b8ffa52b7" providerId="ADAL" clId="{16A9A9E2-F742-43BC-9EAC-FBEE66DDD178}" dt="2023-09-26T03:19:47.307" v="633" actId="478"/>
          <ac:picMkLst>
            <pc:docMk/>
            <pc:sldMk cId="4288289225" sldId="266"/>
            <ac:picMk id="12" creationId="{B427288F-46FD-B38E-30BE-85F733B10585}"/>
          </ac:picMkLst>
        </pc:picChg>
        <pc:picChg chg="add del mod">
          <ac:chgData name="Teuku Raja Irfan Radarma" userId="cf428174-95ba-4576-8554-3a3b8ffa52b7" providerId="ADAL" clId="{16A9A9E2-F742-43BC-9EAC-FBEE66DDD178}" dt="2023-09-26T03:50:51.642" v="1318" actId="478"/>
          <ac:picMkLst>
            <pc:docMk/>
            <pc:sldMk cId="4288289225" sldId="266"/>
            <ac:picMk id="14" creationId="{1F32873C-B7DB-ACE1-A642-74D98A2DA7F0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6" creationId="{9E8D58E7-5B55-9494-6A46-5C2D63EC7F44}"/>
          </ac:picMkLst>
        </pc:picChg>
        <pc:picChg chg="add mod">
          <ac:chgData name="Teuku Raja Irfan Radarma" userId="cf428174-95ba-4576-8554-3a3b8ffa52b7" providerId="ADAL" clId="{16A9A9E2-F742-43BC-9EAC-FBEE66DDD178}" dt="2023-09-26T06:19:41.276" v="1909" actId="1076"/>
          <ac:picMkLst>
            <pc:docMk/>
            <pc:sldMk cId="4288289225" sldId="266"/>
            <ac:picMk id="29" creationId="{0206D7EF-1779-F4E9-3FC2-708C82489066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0" creationId="{A07AAAD1-E6D0-F3ED-41C2-E5B9DA9F872E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1" creationId="{5C5F2616-660A-7DBB-53DF-E786995DBEAA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026" creationId="{F091623B-8398-61CE-8803-C71B6B379FB1}"/>
          </ac:picMkLst>
        </pc:picChg>
        <pc:picChg chg="add del mod">
          <ac:chgData name="Teuku Raja Irfan Radarma" userId="cf428174-95ba-4576-8554-3a3b8ffa52b7" providerId="ADAL" clId="{16A9A9E2-F742-43BC-9EAC-FBEE66DDD178}" dt="2023-09-26T06:20:38.370" v="1921" actId="478"/>
          <ac:picMkLst>
            <pc:docMk/>
            <pc:sldMk cId="4288289225" sldId="266"/>
            <ac:picMk id="1033" creationId="{A137795B-1BA2-D6A5-2B57-9BAC9A547F2F}"/>
          </ac:picMkLst>
        </pc:picChg>
        <pc:picChg chg="add del mod">
          <ac:chgData name="Teuku Raja Irfan Radarma" userId="cf428174-95ba-4576-8554-3a3b8ffa52b7" providerId="ADAL" clId="{16A9A9E2-F742-43BC-9EAC-FBEE66DDD178}" dt="2023-09-26T06:20:45.886" v="1923" actId="478"/>
          <ac:picMkLst>
            <pc:docMk/>
            <pc:sldMk cId="4288289225" sldId="266"/>
            <ac:picMk id="1034" creationId="{4672DE92-61C3-8573-EF87-1A21BD273702}"/>
          </ac:picMkLst>
        </pc:pic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1" creationId="{EDB05800-252C-413F-8156-40DA7BBF68E1}"/>
          </ac:cxnSpMkLst>
        </pc:cxn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2" creationId="{0CDA9C1C-C714-20D9-BBAE-5BCF3F03FE9D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8" creationId="{BAF34021-C6A1-0026-F51B-7DD734FC3D30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9" creationId="{4EEB24C9-89B4-9C70-BC7C-8276D9E6AC02}"/>
          </ac:cxnSpMkLst>
        </pc:cxnChg>
        <pc:cxnChg chg="add del mod">
          <ac:chgData name="Teuku Raja Irfan Radarma" userId="cf428174-95ba-4576-8554-3a3b8ffa52b7" providerId="ADAL" clId="{16A9A9E2-F742-43BC-9EAC-FBEE66DDD178}" dt="2023-09-26T06:20:48.209" v="1924" actId="478"/>
          <ac:cxnSpMkLst>
            <pc:docMk/>
            <pc:sldMk cId="4288289225" sldId="266"/>
            <ac:cxnSpMk id="1037" creationId="{D3FCE7C4-673C-49D6-D0AD-27319BDE7787}"/>
          </ac:cxnSpMkLst>
        </pc:cxn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494081862" sldId="267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3018718805" sldId="268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16A9A9E2-F742-43BC-9EAC-FBEE66DDD178}" dt="2023-09-26T02:41:35.602" v="43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16A9A9E2-F742-43BC-9EAC-FBEE66DDD178}" dt="2023-09-26T02:41:24.016" v="428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16A9A9E2-F742-43BC-9EAC-FBEE66DDD178}" dt="2023-09-26T02:41:35.602" v="43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addSp delSp modSp mod">
        <pc:chgData name="Teuku Raja Irfan Radarma" userId="cf428174-95ba-4576-8554-3a3b8ffa52b7" providerId="ADAL" clId="{16A9A9E2-F742-43BC-9EAC-FBEE66DDD178}" dt="2023-09-26T04:19:15.010" v="1850" actId="27636"/>
        <pc:sldMkLst>
          <pc:docMk/>
          <pc:sldMk cId="1264006534" sldId="271"/>
        </pc:sldMkLst>
        <pc:spChg chg="mod">
          <ac:chgData name="Teuku Raja Irfan Radarma" userId="cf428174-95ba-4576-8554-3a3b8ffa52b7" providerId="ADAL" clId="{16A9A9E2-F742-43BC-9EAC-FBEE66DDD178}" dt="2023-09-26T04:05:50.422" v="1420" actId="20577"/>
          <ac:spMkLst>
            <pc:docMk/>
            <pc:sldMk cId="1264006534" sldId="271"/>
            <ac:spMk id="2" creationId="{50A8F7CE-E5E7-5FBE-8578-B74D44F82D7E}"/>
          </ac:spMkLst>
        </pc:spChg>
        <pc:spChg chg="mod">
          <ac:chgData name="Teuku Raja Irfan Radarma" userId="cf428174-95ba-4576-8554-3a3b8ffa52b7" providerId="ADAL" clId="{16A9A9E2-F742-43BC-9EAC-FBEE66DDD178}" dt="2023-09-26T04:19:15.010" v="1850" actId="27636"/>
          <ac:spMkLst>
            <pc:docMk/>
            <pc:sldMk cId="1264006534" sldId="271"/>
            <ac:spMk id="4" creationId="{E473ECD0-08B4-C498-EBF3-C38DA1BBF091}"/>
          </ac:spMkLst>
        </pc:spChg>
        <pc:spChg chg="del">
          <ac:chgData name="Teuku Raja Irfan Radarma" userId="cf428174-95ba-4576-8554-3a3b8ffa52b7" providerId="ADAL" clId="{16A9A9E2-F742-43BC-9EAC-FBEE66DDD178}" dt="2023-09-26T03:30:34.504" v="743" actId="478"/>
          <ac:spMkLst>
            <pc:docMk/>
            <pc:sldMk cId="1264006534" sldId="271"/>
            <ac:spMk id="6" creationId="{2099DFC3-7565-07F8-50FE-F2ECF320C79F}"/>
          </ac:spMkLst>
        </pc:spChg>
        <pc:picChg chg="del">
          <ac:chgData name="Teuku Raja Irfan Radarma" userId="cf428174-95ba-4576-8554-3a3b8ffa52b7" providerId="ADAL" clId="{16A9A9E2-F742-43BC-9EAC-FBEE66DDD178}" dt="2023-09-26T03:30:39.243" v="744" actId="478"/>
          <ac:picMkLst>
            <pc:docMk/>
            <pc:sldMk cId="1264006534" sldId="271"/>
            <ac:picMk id="5" creationId="{BFA2F253-54C3-8058-B535-FF674065F59C}"/>
          </ac:picMkLst>
        </pc:picChg>
        <pc:picChg chg="add del mod">
          <ac:chgData name="Teuku Raja Irfan Radarma" userId="cf428174-95ba-4576-8554-3a3b8ffa52b7" providerId="ADAL" clId="{16A9A9E2-F742-43BC-9EAC-FBEE66DDD178}" dt="2023-09-26T04:13:20.453" v="1832" actId="21"/>
          <ac:picMkLst>
            <pc:docMk/>
            <pc:sldMk cId="1264006534" sldId="271"/>
            <ac:picMk id="8" creationId="{C827A2DA-F56F-A881-DE63-3A7D2781CE99}"/>
          </ac:picMkLst>
        </pc:pic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1479797784" sldId="272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877362423" sldId="273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730554632" sldId="275"/>
        </pc:sldMkLst>
      </pc:sldChg>
      <pc:sldChg chg="new del">
        <pc:chgData name="Teuku Raja Irfan Radarma" userId="cf428174-95ba-4576-8554-3a3b8ffa52b7" providerId="ADAL" clId="{16A9A9E2-F742-43BC-9EAC-FBEE66DDD178}" dt="2023-09-26T02:36:58.484" v="211" actId="680"/>
        <pc:sldMkLst>
          <pc:docMk/>
          <pc:sldMk cId="1008522196" sldId="276"/>
        </pc:sldMkLst>
      </pc:sldChg>
      <pc:sldChg chg="modSp add mod ord">
        <pc:chgData name="Teuku Raja Irfan Radarma" userId="cf428174-95ba-4576-8554-3a3b8ffa52b7" providerId="ADAL" clId="{16A9A9E2-F742-43BC-9EAC-FBEE66DDD178}" dt="2023-09-26T06:41:27.457" v="1970"/>
        <pc:sldMkLst>
          <pc:docMk/>
          <pc:sldMk cId="4276659759" sldId="276"/>
        </pc:sldMkLst>
        <pc:spChg chg="mod">
          <ac:chgData name="Teuku Raja Irfan Radarma" userId="cf428174-95ba-4576-8554-3a3b8ffa52b7" providerId="ADAL" clId="{16A9A9E2-F742-43BC-9EAC-FBEE66DDD178}" dt="2023-09-26T06:39:30.633" v="1934" actId="20577"/>
          <ac:spMkLst>
            <pc:docMk/>
            <pc:sldMk cId="4276659759" sldId="276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6:41:27.457" v="1970"/>
          <ac:spMkLst>
            <pc:docMk/>
            <pc:sldMk cId="4276659759" sldId="276"/>
            <ac:spMk id="3" creationId="{EF89DAE2-B333-C41A-41EF-77E619569729}"/>
          </ac:spMkLst>
        </pc:spChg>
      </pc:sldChg>
      <pc:sldChg chg="modSp new mod ord">
        <pc:chgData name="Teuku Raja Irfan Radarma" userId="cf428174-95ba-4576-8554-3a3b8ffa52b7" providerId="ADAL" clId="{16A9A9E2-F742-43BC-9EAC-FBEE66DDD178}" dt="2023-09-26T03:08:32.325" v="571" actId="20577"/>
        <pc:sldMkLst>
          <pc:docMk/>
          <pc:sldMk cId="2198145850" sldId="277"/>
        </pc:sldMkLst>
        <pc:spChg chg="mod">
          <ac:chgData name="Teuku Raja Irfan Radarma" userId="cf428174-95ba-4576-8554-3a3b8ffa52b7" providerId="ADAL" clId="{16A9A9E2-F742-43BC-9EAC-FBEE66DDD178}" dt="2023-09-26T03:08:32.325" v="571" actId="20577"/>
          <ac:spMkLst>
            <pc:docMk/>
            <pc:sldMk cId="2198145850" sldId="277"/>
            <ac:spMk id="2" creationId="{F8075525-E038-3A5C-7ED6-8A1F3BC82DE1}"/>
          </ac:spMkLst>
        </pc:spChg>
      </pc:sldChg>
      <pc:sldChg chg="addSp delSp modSp new mod ord">
        <pc:chgData name="Teuku Raja Irfan Radarma" userId="cf428174-95ba-4576-8554-3a3b8ffa52b7" providerId="ADAL" clId="{16A9A9E2-F742-43BC-9EAC-FBEE66DDD178}" dt="2023-09-27T09:33:27.636" v="2338" actId="20577"/>
        <pc:sldMkLst>
          <pc:docMk/>
          <pc:sldMk cId="2057667101" sldId="278"/>
        </pc:sldMkLst>
        <pc:spChg chg="mod">
          <ac:chgData name="Teuku Raja Irfan Radarma" userId="cf428174-95ba-4576-8554-3a3b8ffa52b7" providerId="ADAL" clId="{16A9A9E2-F742-43BC-9EAC-FBEE66DDD178}" dt="2023-09-26T04:22:59.048" v="1903" actId="20577"/>
          <ac:spMkLst>
            <pc:docMk/>
            <pc:sldMk cId="2057667101" sldId="278"/>
            <ac:spMk id="2" creationId="{AEC44383-7B69-BE29-95E0-30F4C9D8CC59}"/>
          </ac:spMkLst>
        </pc:spChg>
        <pc:spChg chg="del mod">
          <ac:chgData name="Teuku Raja Irfan Radarma" userId="cf428174-95ba-4576-8554-3a3b8ffa52b7" providerId="ADAL" clId="{16A9A9E2-F742-43BC-9EAC-FBEE66DDD178}" dt="2023-09-26T03:31:38.865" v="789" actId="478"/>
          <ac:spMkLst>
            <pc:docMk/>
            <pc:sldMk cId="2057667101" sldId="278"/>
            <ac:spMk id="4" creationId="{C79D793B-6C09-5EE6-FC46-1703AF22D121}"/>
          </ac:spMkLst>
        </pc:spChg>
        <pc:spChg chg="add mod">
          <ac:chgData name="Teuku Raja Irfan Radarma" userId="cf428174-95ba-4576-8554-3a3b8ffa52b7" providerId="ADAL" clId="{16A9A9E2-F742-43BC-9EAC-FBEE66DDD178}" dt="2023-09-26T03:38:42.745" v="1070" actId="207"/>
          <ac:spMkLst>
            <pc:docMk/>
            <pc:sldMk cId="2057667101" sldId="278"/>
            <ac:spMk id="6" creationId="{734CEABA-B86E-E5ED-74BC-CCABD24BD638}"/>
          </ac:spMkLst>
        </pc:spChg>
        <pc:graphicFrameChg chg="add mod modGraphic">
          <ac:chgData name="Teuku Raja Irfan Radarma" userId="cf428174-95ba-4576-8554-3a3b8ffa52b7" providerId="ADAL" clId="{16A9A9E2-F742-43BC-9EAC-FBEE66DDD178}" dt="2023-09-27T09:33:27.636" v="2338" actId="20577"/>
          <ac:graphicFrameMkLst>
            <pc:docMk/>
            <pc:sldMk cId="2057667101" sldId="278"/>
            <ac:graphicFrameMk id="5" creationId="{3AD69632-E07F-02BF-6066-61C8B787181C}"/>
          </ac:graphicFrameMkLst>
        </pc:graphicFrameChg>
      </pc:sldChg>
      <pc:sldChg chg="addSp delSp modSp add del mod">
        <pc:chgData name="Teuku Raja Irfan Radarma" userId="cf428174-95ba-4576-8554-3a3b8ffa52b7" providerId="ADAL" clId="{16A9A9E2-F742-43BC-9EAC-FBEE66DDD178}" dt="2023-09-26T03:59:06.179" v="1404" actId="47"/>
        <pc:sldMkLst>
          <pc:docMk/>
          <pc:sldMk cId="691879372" sldId="279"/>
        </pc:sldMkLst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7" creationId="{2D1BD6B5-343F-815F-F0AD-18C8283E3DC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8" creationId="{A951A776-F9C1-7D3F-A9BC-C9CA5D885F2D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9" creationId="{5AAA3FF5-F20B-D2EE-B76F-1767CF046DB3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6" creationId="{14A211D2-F8E3-C131-BCD0-033622748FF0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7" creationId="{D65A11B8-1F52-E97B-44A7-9F5413A7648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8" creationId="{C0B314AE-8137-FD8E-64E1-0630F5081533}"/>
          </ac:spMkLst>
        </pc:spChg>
        <pc:picChg chg="add del mod">
          <ac:chgData name="Teuku Raja Irfan Radarma" userId="cf428174-95ba-4576-8554-3a3b8ffa52b7" providerId="ADAL" clId="{16A9A9E2-F742-43BC-9EAC-FBEE66DDD178}" dt="2023-09-26T03:50:24.218" v="1312" actId="478"/>
          <ac:picMkLst>
            <pc:docMk/>
            <pc:sldMk cId="691879372" sldId="279"/>
            <ac:picMk id="5" creationId="{C598A5DB-5286-F0E0-E483-C752ED4A4FC4}"/>
          </ac:picMkLst>
        </pc:picChg>
        <pc:picChg chg="add mod">
          <ac:chgData name="Teuku Raja Irfan Radarma" userId="cf428174-95ba-4576-8554-3a3b8ffa52b7" providerId="ADAL" clId="{16A9A9E2-F742-43BC-9EAC-FBEE66DDD178}" dt="2023-09-26T03:51:03.437" v="1323" actId="1076"/>
          <ac:picMkLst>
            <pc:docMk/>
            <pc:sldMk cId="691879372" sldId="279"/>
            <ac:picMk id="10" creationId="{298B8290-980F-4372-E792-3B4E3274FE2C}"/>
          </ac:picMkLst>
        </pc:picChg>
        <pc:picChg chg="add mod">
          <ac:chgData name="Teuku Raja Irfan Radarma" userId="cf428174-95ba-4576-8554-3a3b8ffa52b7" providerId="ADAL" clId="{16A9A9E2-F742-43BC-9EAC-FBEE66DDD178}" dt="2023-09-26T03:50:48.745" v="1317" actId="14100"/>
          <ac:picMkLst>
            <pc:docMk/>
            <pc:sldMk cId="691879372" sldId="279"/>
            <ac:picMk id="12" creationId="{126DE342-7628-D3F8-CC40-65E596AFEEC3}"/>
          </ac:picMkLst>
        </pc:picChg>
        <pc:picChg chg="del mod">
          <ac:chgData name="Teuku Raja Irfan Radarma" userId="cf428174-95ba-4576-8554-3a3b8ffa52b7" providerId="ADAL" clId="{16A9A9E2-F742-43BC-9EAC-FBEE66DDD178}" dt="2023-09-26T03:50:42.041" v="1315" actId="478"/>
          <ac:picMkLst>
            <pc:docMk/>
            <pc:sldMk cId="691879372" sldId="279"/>
            <ac:picMk id="14" creationId="{1F32873C-B7DB-ACE1-A642-74D98A2DA7F0}"/>
          </ac:picMkLst>
        </pc:picChg>
        <pc:picChg chg="mod">
          <ac:chgData name="Teuku Raja Irfan Radarma" userId="cf428174-95ba-4576-8554-3a3b8ffa52b7" providerId="ADAL" clId="{16A9A9E2-F742-43BC-9EAC-FBEE66DDD178}" dt="2023-09-26T03:50:04.129" v="1309" actId="1076"/>
          <ac:picMkLst>
            <pc:docMk/>
            <pc:sldMk cId="691879372" sldId="279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3:49:48.677" v="1304" actId="1076"/>
          <ac:picMkLst>
            <pc:docMk/>
            <pc:sldMk cId="691879372" sldId="279"/>
            <ac:picMk id="1026" creationId="{F091623B-8398-61CE-8803-C71B6B379FB1}"/>
          </ac:picMkLst>
        </pc:picChg>
        <pc:cxnChg chg="mod">
          <ac:chgData name="Teuku Raja Irfan Radarma" userId="cf428174-95ba-4576-8554-3a3b8ffa52b7" providerId="ADAL" clId="{16A9A9E2-F742-43BC-9EAC-FBEE66DDD178}" dt="2023-09-26T03:50:42.041" v="1315" actId="478"/>
          <ac:cxnSpMkLst>
            <pc:docMk/>
            <pc:sldMk cId="691879372" sldId="279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3:49:59.380" v="1307" actId="1076"/>
          <ac:cxnSpMkLst>
            <pc:docMk/>
            <pc:sldMk cId="691879372" sldId="279"/>
            <ac:cxnSpMk id="22" creationId="{0CDA9C1C-C714-20D9-BBAE-5BCF3F03FE9D}"/>
          </ac:cxnSpMkLst>
        </pc:cxnChg>
      </pc:sldChg>
      <pc:sldChg chg="new del">
        <pc:chgData name="Teuku Raja Irfan Radarma" userId="cf428174-95ba-4576-8554-3a3b8ffa52b7" providerId="ADAL" clId="{16A9A9E2-F742-43BC-9EAC-FBEE66DDD178}" dt="2023-09-26T03:48:17.101" v="1298" actId="680"/>
        <pc:sldMkLst>
          <pc:docMk/>
          <pc:sldMk cId="2953721287" sldId="279"/>
        </pc:sldMkLst>
      </pc:sldChg>
      <pc:sldChg chg="addSp delSp modSp add mod">
        <pc:chgData name="Teuku Raja Irfan Radarma" userId="cf428174-95ba-4576-8554-3a3b8ffa52b7" providerId="ADAL" clId="{16A9A9E2-F742-43BC-9EAC-FBEE66DDD178}" dt="2023-09-26T06:20:23.527" v="1918" actId="1076"/>
        <pc:sldMkLst>
          <pc:docMk/>
          <pc:sldMk cId="430609909" sldId="280"/>
        </pc:sldMkLst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5" creationId="{53F0C7B8-22B2-2981-86CE-46BDDC292C3A}"/>
          </ac:spMkLst>
        </pc:spChg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6" creationId="{59732469-5B07-BF07-0AF9-A04B7346EF5A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7" creationId="{2D1BD6B5-343F-815F-F0AD-18C8283E3DC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8" creationId="{A951A776-F9C1-7D3F-A9BC-C9CA5D885F2D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9" creationId="{5AAA3FF5-F20B-D2EE-B76F-1767CF046DB3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6" creationId="{14A211D2-F8E3-C131-BCD0-033622748FF0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7" creationId="{D65A11B8-1F52-E97B-44A7-9F5413A7648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8" creationId="{C0B314AE-8137-FD8E-64E1-0630F5081533}"/>
          </ac:spMkLst>
        </pc:spChg>
        <pc:picChg chg="add 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3" creationId="{1D945A78-67E1-4793-40E1-9D023744B99B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29" creationId="{0206D7EF-1779-F4E9-3FC2-708C82489066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026" creationId="{F091623B-8398-61CE-8803-C71B6B379FB1}"/>
          </ac:picMkLst>
        </pc:picChg>
        <pc:cxnChg chg="add del mod">
          <ac:chgData name="Teuku Raja Irfan Radarma" userId="cf428174-95ba-4576-8554-3a3b8ffa52b7" providerId="ADAL" clId="{16A9A9E2-F742-43BC-9EAC-FBEE66DDD178}" dt="2023-09-26T03:55:12.514" v="1335" actId="11529"/>
          <ac:cxnSpMkLst>
            <pc:docMk/>
            <pc:sldMk cId="430609909" sldId="280"/>
            <ac:cxnSpMk id="8" creationId="{4E0ED404-5A5F-74D7-443C-341A0B32BC6B}"/>
          </ac:cxnSpMkLst>
        </pc:cxnChg>
        <pc:cxnChg chg="add 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10" creationId="{5B6C62DE-B300-AE64-57FF-BA6C0BE3C7F9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2" creationId="{0CDA9C1C-C714-20D9-BBAE-5BCF3F03FE9D}"/>
          </ac:cxnSpMkLst>
        </pc:cxnChg>
      </pc:sldChg>
      <pc:sldChg chg="addSp delSp modSp new mod">
        <pc:chgData name="Teuku Raja Irfan Radarma" userId="cf428174-95ba-4576-8554-3a3b8ffa52b7" providerId="ADAL" clId="{16A9A9E2-F742-43BC-9EAC-FBEE66DDD178}" dt="2023-09-26T04:21:50.183" v="1900" actId="14100"/>
        <pc:sldMkLst>
          <pc:docMk/>
          <pc:sldMk cId="3579799825" sldId="281"/>
        </pc:sldMkLst>
        <pc:spChg chg="del">
          <ac:chgData name="Teuku Raja Irfan Radarma" userId="cf428174-95ba-4576-8554-3a3b8ffa52b7" providerId="ADAL" clId="{16A9A9E2-F742-43BC-9EAC-FBEE66DDD178}" dt="2023-09-26T04:12:28.704" v="1688" actId="478"/>
          <ac:spMkLst>
            <pc:docMk/>
            <pc:sldMk cId="3579799825" sldId="281"/>
            <ac:spMk id="2" creationId="{978ED8F8-4778-43D7-4D9C-E01EC60F5340}"/>
          </ac:spMkLst>
        </pc:spChg>
        <pc:spChg chg="del">
          <ac:chgData name="Teuku Raja Irfan Radarma" userId="cf428174-95ba-4576-8554-3a3b8ffa52b7" providerId="ADAL" clId="{16A9A9E2-F742-43BC-9EAC-FBEE66DDD178}" dt="2023-09-26T04:12:25.796" v="1687" actId="478"/>
          <ac:spMkLst>
            <pc:docMk/>
            <pc:sldMk cId="3579799825" sldId="281"/>
            <ac:spMk id="4" creationId="{1F1D35C8-97E0-850D-3D9F-F2913A65373C}"/>
          </ac:spMkLst>
        </pc:spChg>
        <pc:spChg chg="add del">
          <ac:chgData name="Teuku Raja Irfan Radarma" userId="cf428174-95ba-4576-8554-3a3b8ffa52b7" providerId="ADAL" clId="{16A9A9E2-F742-43BC-9EAC-FBEE66DDD178}" dt="2023-09-26T04:20:12.515" v="1864" actId="22"/>
          <ac:spMkLst>
            <pc:docMk/>
            <pc:sldMk cId="3579799825" sldId="281"/>
            <ac:spMk id="13" creationId="{09B2BABB-F97C-888D-709A-4C44A68C7CD5}"/>
          </ac:spMkLst>
        </pc:spChg>
        <pc:spChg chg="add mod">
          <ac:chgData name="Teuku Raja Irfan Radarma" userId="cf428174-95ba-4576-8554-3a3b8ffa52b7" providerId="ADAL" clId="{16A9A9E2-F742-43BC-9EAC-FBEE66DDD178}" dt="2023-09-26T04:20:19.731" v="1874" actId="20577"/>
          <ac:spMkLst>
            <pc:docMk/>
            <pc:sldMk cId="3579799825" sldId="281"/>
            <ac:spMk id="14" creationId="{04DFE3E2-F660-9F1C-7A48-37B7B828F002}"/>
          </ac:spMkLst>
        </pc:spChg>
        <pc:spChg chg="add mod">
          <ac:chgData name="Teuku Raja Irfan Radarma" userId="cf428174-95ba-4576-8554-3a3b8ffa52b7" providerId="ADAL" clId="{16A9A9E2-F742-43BC-9EAC-FBEE66DDD178}" dt="2023-09-26T04:21:50.183" v="1900" actId="14100"/>
          <ac:spMkLst>
            <pc:docMk/>
            <pc:sldMk cId="3579799825" sldId="281"/>
            <ac:spMk id="22" creationId="{D8092138-0B99-18F5-EF93-A5ED518F990C}"/>
          </ac:spMkLst>
        </pc:sp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6" creationId="{C79CCAA2-DFCB-6481-CB8C-F4461DD624E3}"/>
          </ac:picMkLst>
        </pc:picChg>
        <pc:picChg chg="add mod">
          <ac:chgData name="Teuku Raja Irfan Radarma" userId="cf428174-95ba-4576-8554-3a3b8ffa52b7" providerId="ADAL" clId="{16A9A9E2-F742-43BC-9EAC-FBEE66DDD178}" dt="2023-09-26T04:21:33.284" v="1893" actId="1076"/>
          <ac:picMkLst>
            <pc:docMk/>
            <pc:sldMk cId="3579799825" sldId="281"/>
            <ac:picMk id="7" creationId="{01996810-8138-824D-3592-E8C489955EF5}"/>
          </ac:picMkLst>
        </pc:picChg>
        <pc:picChg chg="add mod">
          <ac:chgData name="Teuku Raja Irfan Radarma" userId="cf428174-95ba-4576-8554-3a3b8ffa52b7" providerId="ADAL" clId="{16A9A9E2-F742-43BC-9EAC-FBEE66DDD178}" dt="2023-09-26T04:21:43.263" v="1897" actId="1076"/>
          <ac:picMkLst>
            <pc:docMk/>
            <pc:sldMk cId="3579799825" sldId="281"/>
            <ac:picMk id="9" creationId="{3DA1DE40-7008-D689-3E4D-B4C7AD47B220}"/>
          </ac:picMkLst>
        </pc:pic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11" creationId="{324143B6-6655-ABF6-9020-833052630884}"/>
          </ac:picMkLst>
        </pc:picChg>
        <pc:cxnChg chg="add mod">
          <ac:chgData name="Teuku Raja Irfan Radarma" userId="cf428174-95ba-4576-8554-3a3b8ffa52b7" providerId="ADAL" clId="{16A9A9E2-F742-43BC-9EAC-FBEE66DDD178}" dt="2023-09-26T04:21:43.263" v="1897" actId="1076"/>
          <ac:cxnSpMkLst>
            <pc:docMk/>
            <pc:sldMk cId="3579799825" sldId="281"/>
            <ac:cxnSpMk id="16" creationId="{80EC1C07-EAB0-F1B3-C165-056CB7767023}"/>
          </ac:cxnSpMkLst>
        </pc:cxnChg>
        <pc:cxnChg chg="add mod">
          <ac:chgData name="Teuku Raja Irfan Radarma" userId="cf428174-95ba-4576-8554-3a3b8ffa52b7" providerId="ADAL" clId="{16A9A9E2-F742-43BC-9EAC-FBEE66DDD178}" dt="2023-09-26T04:21:33.284" v="1893" actId="1076"/>
          <ac:cxnSpMkLst>
            <pc:docMk/>
            <pc:sldMk cId="3579799825" sldId="281"/>
            <ac:cxnSpMk id="18" creationId="{6FF22C32-8CBF-28AA-B194-415A43ACA893}"/>
          </ac:cxnSpMkLst>
        </pc:cxnChg>
        <pc:cxnChg chg="add mod">
          <ac:chgData name="Teuku Raja Irfan Radarma" userId="cf428174-95ba-4576-8554-3a3b8ffa52b7" providerId="ADAL" clId="{16A9A9E2-F742-43BC-9EAC-FBEE66DDD178}" dt="2023-09-26T04:20:48.442" v="1880" actId="1582"/>
          <ac:cxnSpMkLst>
            <pc:docMk/>
            <pc:sldMk cId="3579799825" sldId="281"/>
            <ac:cxnSpMk id="20" creationId="{054ADDD1-1AB4-D705-7CA9-75E0C825984F}"/>
          </ac:cxnSpMkLst>
        </pc:cxnChg>
      </pc:sldChg>
      <pc:sldMasterChg chg="modSldLayout">
        <pc:chgData name="Teuku Raja Irfan Radarma" userId="cf428174-95ba-4576-8554-3a3b8ffa52b7" providerId="ADAL" clId="{16A9A9E2-F742-43BC-9EAC-FBEE66DDD178}" dt="2023-09-26T02:35:56.605" v="198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16A9A9E2-F742-43BC-9EAC-FBEE66DDD178}" dt="2023-09-26T02:35:56.605" v="198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16A9A9E2-F742-43BC-9EAC-FBEE66DDD178}" dt="2023-09-26T02:35:39.967" v="194" actId="207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16A9A9E2-F742-43BC-9EAC-FBEE66DDD178}" dt="2023-09-26T02:35:51.233" v="197" actId="207"/>
            <ac:spMkLst>
              <pc:docMk/>
              <pc:sldMasterMk cId="856379123" sldId="2147483648"/>
              <pc:sldLayoutMk cId="2508048250" sldId="2147483662"/>
              <ac:spMk id="25" creationId="{F8E7B708-F83C-7EC7-B5AB-A38B7F8D781C}"/>
            </ac:spMkLst>
          </pc:spChg>
          <pc:spChg chg="mod">
            <ac:chgData name="Teuku Raja Irfan Radarma" userId="cf428174-95ba-4576-8554-3a3b8ffa52b7" providerId="ADAL" clId="{16A9A9E2-F742-43BC-9EAC-FBEE66DDD178}" dt="2023-09-26T02:35:39.198" v="192" actId="207"/>
            <ac:spMkLst>
              <pc:docMk/>
              <pc:sldMasterMk cId="856379123" sldId="2147483648"/>
              <pc:sldLayoutMk cId="2508048250" sldId="2147483662"/>
              <ac:spMk id="45" creationId="{3274CA05-9FDB-6D59-7CF7-90A384BBE8BA}"/>
            </ac:spMkLst>
          </pc:spChg>
          <pc:spChg chg="mod">
            <ac:chgData name="Teuku Raja Irfan Radarma" userId="cf428174-95ba-4576-8554-3a3b8ffa52b7" providerId="ADAL" clId="{16A9A9E2-F742-43BC-9EAC-FBEE66DDD178}" dt="2023-09-26T02:35:47.152" v="195" actId="207"/>
            <ac:spMkLst>
              <pc:docMk/>
              <pc:sldMasterMk cId="856379123" sldId="2147483648"/>
              <pc:sldLayoutMk cId="2508048250" sldId="2147483662"/>
              <ac:spMk id="61" creationId="{22961468-B91B-45DE-A900-E9315D80EDF9}"/>
            </ac:spMkLst>
          </pc:spChg>
          <pc:cxnChg chg="mod">
            <ac:chgData name="Teuku Raja Irfan Radarma" userId="cf428174-95ba-4576-8554-3a3b8ffa52b7" providerId="ADAL" clId="{16A9A9E2-F742-43BC-9EAC-FBEE66DDD178}" dt="2023-09-26T02:35:56.605" v="198" actId="208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Arsitektur Dasar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Minggu ke-2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F7CE-E5E7-5FBE-8578-B74D44F8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Tugas Minggu-2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1B372-CA06-3BFB-5373-C6A0F54B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3ECD0-08B4-C498-EBF3-C38DA1BB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8743545" cy="38645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Dengan budget Rp15.000.000, </a:t>
            </a:r>
            <a:r>
              <a:rPr lang="en-US" dirty="0" err="1"/>
              <a:t>rakit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dengan </a:t>
            </a:r>
            <a:r>
              <a:rPr lang="en-US" dirty="0" err="1"/>
              <a:t>spesifikasi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menurut</a:t>
            </a:r>
            <a:r>
              <a:rPr lang="en-US" dirty="0"/>
              <a:t> Anda di:</a:t>
            </a:r>
          </a:p>
          <a:p>
            <a:pPr marL="0" indent="0">
              <a:buNone/>
            </a:pPr>
            <a:r>
              <a:rPr lang="en-US" dirty="0"/>
              <a:t>https://www.enterkomputer.com/simulasi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pengerjaan</a:t>
            </a:r>
            <a:r>
              <a:rPr lang="en-US" dirty="0"/>
              <a:t> tugas: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hardware </a:t>
            </a:r>
            <a:r>
              <a:rPr lang="en-US" dirty="0" err="1"/>
              <a:t>terbaik</a:t>
            </a:r>
            <a:r>
              <a:rPr lang="en-US" dirty="0"/>
              <a:t> di situs di </a:t>
            </a:r>
            <a:r>
              <a:rPr lang="en-US" dirty="0" err="1"/>
              <a:t>atas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simpan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(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sembarang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email)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print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Pilih</a:t>
            </a:r>
            <a:r>
              <a:rPr lang="en-US" dirty="0"/>
              <a:t> save as pdf dan </a:t>
            </a:r>
            <a:r>
              <a:rPr lang="en-US" dirty="0" err="1"/>
              <a:t>tekan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save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Unggah</a:t>
            </a:r>
            <a:r>
              <a:rPr lang="en-US" dirty="0"/>
              <a:t> pdf </a:t>
            </a:r>
            <a:r>
              <a:rPr lang="en-US" dirty="0" err="1"/>
              <a:t>tersebut</a:t>
            </a:r>
            <a:r>
              <a:rPr lang="en-US" dirty="0"/>
              <a:t> ke https://tinyurl.com/PTIK-Tugas2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0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D5C7E-6DD6-07D8-5227-DEF9198D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CCAA2-DFCB-6481-CB8C-F4461DD6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02" y="2079791"/>
            <a:ext cx="2655666" cy="402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96810-8138-824D-3592-E8C48995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29" y="5883894"/>
            <a:ext cx="3266378" cy="433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1DE40-7008-D689-3E4D-B4C7AD47B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426" y="4283966"/>
            <a:ext cx="3439586" cy="1189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4143B6-6655-ABF6-9020-833052630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2819" y="2079791"/>
            <a:ext cx="2688126" cy="402103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4DFE3E2-F660-9F1C-7A48-37B7B828F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Petunjuk</a:t>
            </a:r>
            <a:r>
              <a:rPr lang="en-US" dirty="0"/>
              <a:t> Tugas Minggu-2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EC1C07-EAB0-F1B3-C165-056CB7767023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748218" y="5473304"/>
            <a:ext cx="1" cy="4105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F22C32-8CBF-28AA-B194-415A43ACA893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4381407" y="4090309"/>
            <a:ext cx="1424395" cy="20105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4ADDD1-1AB4-D705-7CA9-75E0C825984F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8461468" y="4090309"/>
            <a:ext cx="6413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092138-0B99-18F5-EF93-A5ED518F990C}"/>
              </a:ext>
            </a:extLst>
          </p:cNvPr>
          <p:cNvSpPr txBox="1"/>
          <p:nvPr/>
        </p:nvSpPr>
        <p:spPr>
          <a:xfrm>
            <a:off x="742018" y="1728015"/>
            <a:ext cx="482220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Petunjuk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pengerjaan</a:t>
            </a:r>
            <a:r>
              <a:rPr lang="en-US" sz="1600" dirty="0">
                <a:solidFill>
                  <a:schemeClr val="bg1"/>
                </a:solidFill>
              </a:rPr>
              <a:t> tugas: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hardware </a:t>
            </a:r>
            <a:r>
              <a:rPr lang="en-US" sz="1600" dirty="0" err="1">
                <a:solidFill>
                  <a:schemeClr val="bg1"/>
                </a:solidFill>
              </a:rPr>
              <a:t>terbaik</a:t>
            </a:r>
            <a:r>
              <a:rPr lang="en-US" sz="1600" dirty="0">
                <a:solidFill>
                  <a:schemeClr val="bg1"/>
                </a:solidFill>
              </a:rPr>
              <a:t> di situs di </a:t>
            </a:r>
            <a:r>
              <a:rPr lang="en-US" sz="1600" dirty="0" err="1">
                <a:solidFill>
                  <a:schemeClr val="bg1"/>
                </a:solidFill>
              </a:rPr>
              <a:t>atas</a:t>
            </a:r>
            <a:endParaRPr lang="en-US" sz="16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tombol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simpan</a:t>
            </a:r>
            <a:r>
              <a:rPr lang="en-US" sz="1600" dirty="0">
                <a:solidFill>
                  <a:schemeClr val="bg1"/>
                </a:solidFill>
              </a:rPr>
              <a:t> di </a:t>
            </a:r>
            <a:r>
              <a:rPr lang="en-US" sz="1600" dirty="0" err="1">
                <a:solidFill>
                  <a:schemeClr val="bg1"/>
                </a:solidFill>
              </a:rPr>
              <a:t>bawah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kanan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halaman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bisa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masukan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sembarang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alamat</a:t>
            </a:r>
            <a:r>
              <a:rPr lang="en-US" sz="1600" dirty="0">
                <a:solidFill>
                  <a:schemeClr val="bg1"/>
                </a:solidFill>
              </a:rPr>
              <a:t> email)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tombol</a:t>
            </a:r>
            <a:r>
              <a:rPr lang="en-US" sz="1600" dirty="0">
                <a:solidFill>
                  <a:schemeClr val="bg1"/>
                </a:solidFill>
              </a:rPr>
              <a:t> print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Pilih</a:t>
            </a:r>
            <a:r>
              <a:rPr lang="en-US" sz="1600" dirty="0">
                <a:solidFill>
                  <a:schemeClr val="bg1"/>
                </a:solidFill>
              </a:rPr>
              <a:t> save as pdf dan </a:t>
            </a:r>
            <a:r>
              <a:rPr lang="en-US" sz="1600" dirty="0" err="1">
                <a:solidFill>
                  <a:schemeClr val="bg1"/>
                </a:solidFill>
              </a:rPr>
              <a:t>tekan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tombol</a:t>
            </a:r>
            <a:r>
              <a:rPr lang="en-US" sz="1600" dirty="0">
                <a:solidFill>
                  <a:schemeClr val="bg1"/>
                </a:solidFill>
              </a:rPr>
              <a:t> save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Unggah</a:t>
            </a:r>
            <a:r>
              <a:rPr lang="en-US" sz="1600" dirty="0">
                <a:solidFill>
                  <a:schemeClr val="bg1"/>
                </a:solidFill>
              </a:rPr>
              <a:t> pdf </a:t>
            </a:r>
            <a:r>
              <a:rPr lang="en-US" sz="1600" dirty="0" err="1">
                <a:solidFill>
                  <a:schemeClr val="bg1"/>
                </a:solidFill>
              </a:rPr>
              <a:t>tersebut</a:t>
            </a:r>
            <a:r>
              <a:rPr lang="en-US" sz="1600" dirty="0">
                <a:solidFill>
                  <a:schemeClr val="bg1"/>
                </a:solidFill>
              </a:rPr>
              <a:t> ke https://tinyurl.com/PTIK-Tugas2</a:t>
            </a:r>
          </a:p>
        </p:txBody>
      </p:sp>
    </p:spTree>
    <p:extLst>
      <p:ext uri="{BB962C8B-B14F-4D97-AF65-F5344CB8AC3E}">
        <p14:creationId xmlns:p14="http://schemas.microsoft.com/office/powerpoint/2010/main" val="3579799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Roadmap </a:t>
            </a:r>
            <a:r>
              <a:rPr lang="en-US" sz="4000" dirty="0" err="1"/>
              <a:t>Pengantar</a:t>
            </a:r>
            <a:r>
              <a:rPr lang="en-US" sz="4000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880" y="1854043"/>
            <a:ext cx="4820920" cy="4475477"/>
          </a:xfrm>
        </p:spPr>
        <p:txBody>
          <a:bodyPr/>
          <a:lstStyle/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TI dan SI, </a:t>
            </a:r>
            <a:r>
              <a:rPr lang="en-US" sz="1600" b="1" dirty="0" err="1"/>
              <a:t>serta</a:t>
            </a:r>
            <a:r>
              <a:rPr lang="en-US" sz="1600" b="1" dirty="0"/>
              <a:t> </a:t>
            </a:r>
            <a:r>
              <a:rPr lang="en-US" sz="1600" b="1" dirty="0" err="1"/>
              <a:t>peran</a:t>
            </a:r>
            <a:r>
              <a:rPr lang="en-US" sz="1600" b="1" dirty="0"/>
              <a:t> </a:t>
            </a:r>
            <a:r>
              <a:rPr lang="en-US" sz="1600" b="1" dirty="0" err="1"/>
              <a:t>pentingnya</a:t>
            </a:r>
            <a:r>
              <a:rPr lang="en-US" sz="1600" b="1" dirty="0"/>
              <a:t> </a:t>
            </a:r>
            <a:r>
              <a:rPr lang="en-US" sz="1600" b="1" dirty="0" err="1"/>
              <a:t>bagi</a:t>
            </a:r>
            <a:r>
              <a:rPr lang="en-US" sz="1600" b="1" dirty="0"/>
              <a:t> </a:t>
            </a:r>
            <a:r>
              <a:rPr lang="en-US" sz="1600" b="1" dirty="0" err="1"/>
              <a:t>organisasi</a:t>
            </a:r>
            <a:endParaRPr lang="en-US" sz="1600" b="1" dirty="0"/>
          </a:p>
          <a:p>
            <a:pPr lvl="0"/>
            <a:r>
              <a:rPr lang="en-US" sz="1600" b="1" dirty="0"/>
              <a:t>Internet,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informasi</a:t>
            </a:r>
            <a:r>
              <a:rPr lang="en-US" sz="1600" b="1" dirty="0"/>
              <a:t> &amp; </a:t>
            </a:r>
            <a:r>
              <a:rPr lang="en-US" sz="1600" b="1" dirty="0" err="1"/>
              <a:t>etika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TI dan internet</a:t>
            </a:r>
          </a:p>
          <a:p>
            <a:pPr lvl="0"/>
            <a:r>
              <a:rPr lang="en-US" sz="1600" b="1" dirty="0"/>
              <a:t>Arsitektur </a:t>
            </a:r>
            <a:r>
              <a:rPr lang="en-US" sz="1600" b="1" dirty="0" err="1"/>
              <a:t>dasar</a:t>
            </a:r>
            <a:r>
              <a:rPr lang="en-US" sz="1600" b="1" dirty="0"/>
              <a:t>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keras</a:t>
            </a:r>
            <a:r>
              <a:rPr lang="en-US" sz="1600" b="1" dirty="0"/>
              <a:t> </a:t>
            </a:r>
            <a:r>
              <a:rPr lang="en-US" sz="1600" b="1" dirty="0" err="1"/>
              <a:t>komputer</a:t>
            </a:r>
            <a:endParaRPr lang="en-US" sz="1600" b="1" dirty="0"/>
          </a:p>
          <a:p>
            <a:pPr lvl="0"/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dan </a:t>
            </a: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lunak</a:t>
            </a:r>
            <a:endParaRPr lang="en-US" sz="1600" dirty="0"/>
          </a:p>
          <a:p>
            <a:pPr lvl="0"/>
            <a:r>
              <a:rPr lang="en-US" sz="1600" dirty="0" err="1"/>
              <a:t>Jaringan</a:t>
            </a:r>
            <a:r>
              <a:rPr lang="en-US" sz="1600" dirty="0"/>
              <a:t> dan </a:t>
            </a:r>
            <a:r>
              <a:rPr lang="en-US" sz="1600" dirty="0" err="1"/>
              <a:t>telekomunikasi</a:t>
            </a:r>
            <a:endParaRPr lang="en-US" sz="1600" dirty="0"/>
          </a:p>
          <a:p>
            <a:pPr lvl="0"/>
            <a:r>
              <a:rPr lang="en-US" sz="1600" dirty="0"/>
              <a:t>Basis data</a:t>
            </a:r>
          </a:p>
          <a:p>
            <a:pPr lvl="0"/>
            <a:r>
              <a:rPr lang="en-US" sz="1600" i="1" dirty="0"/>
              <a:t>Spreadsheet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menyusun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Visualisasi</a:t>
            </a:r>
            <a:r>
              <a:rPr lang="en-US" sz="1600" dirty="0"/>
              <a:t> data</a:t>
            </a:r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Big Data, Data Mining, Machine Learning dan AI (Artificial </a:t>
            </a:r>
            <a:r>
              <a:rPr lang="en-US" sz="1600" dirty="0" err="1"/>
              <a:t>Intelegent</a:t>
            </a:r>
            <a:r>
              <a:rPr lang="en-US" sz="1600" dirty="0"/>
              <a:t>)</a:t>
            </a:r>
          </a:p>
          <a:p>
            <a:pPr lvl="0"/>
            <a:r>
              <a:rPr lang="en-US" sz="1600" dirty="0"/>
              <a:t>Data mining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endParaRPr lang="en-US" sz="1600" dirty="0"/>
          </a:p>
          <a:p>
            <a:pPr lvl="0"/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perkantoran</a:t>
            </a:r>
            <a:r>
              <a:rPr lang="en-US" sz="1600" b="1" dirty="0"/>
              <a:t> (Microsoft Office dan </a:t>
            </a:r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Akuntansi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Kuis</a:t>
            </a:r>
            <a:r>
              <a:rPr lang="en-US" dirty="0"/>
              <a:t> Materi Minggu-1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Arsitektur Dasar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Praktikum</a:t>
            </a:r>
            <a:r>
              <a:rPr lang="en-US" dirty="0"/>
              <a:t> Ms. Word (daring)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Kuis</a:t>
            </a:r>
            <a:r>
              <a:rPr lang="en-US" sz="4800" dirty="0"/>
              <a:t> </a:t>
            </a:r>
            <a:r>
              <a:rPr lang="en-US" sz="4800" dirty="0" err="1"/>
              <a:t>Pertemuan</a:t>
            </a:r>
            <a:r>
              <a:rPr lang="en-US" sz="4800" dirty="0"/>
              <a:t>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A835-689B-E9C9-06FC-F749493E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#effective #efficient #people #process #technology</a:t>
            </a:r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8F37-A50D-160F-959B-451148F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Kuis</a:t>
            </a:r>
            <a:r>
              <a:rPr lang="en-US" sz="4000" dirty="0"/>
              <a:t> </a:t>
            </a:r>
            <a:r>
              <a:rPr lang="en-US" sz="4000" dirty="0" err="1"/>
              <a:t>Pertemuan</a:t>
            </a:r>
            <a:r>
              <a:rPr lang="en-US" sz="4000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DAE2-B333-C41A-41EF-77E619569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385570" cy="3864538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link </a:t>
            </a:r>
            <a:r>
              <a:rPr lang="en-US" dirty="0" err="1"/>
              <a:t>berikut</a:t>
            </a:r>
            <a:r>
              <a:rPr lang="en-US" dirty="0"/>
              <a:t> dengan </a:t>
            </a:r>
            <a:r>
              <a:rPr lang="en-US" dirty="0" err="1"/>
              <a:t>komputer</a:t>
            </a:r>
            <a:r>
              <a:rPr lang="en-US" dirty="0"/>
              <a:t> atau </a:t>
            </a:r>
            <a:r>
              <a:rPr lang="en-US" dirty="0" err="1"/>
              <a:t>ponsel</a:t>
            </a:r>
            <a:r>
              <a:rPr lang="en-US" dirty="0"/>
              <a:t>:</a:t>
            </a:r>
          </a:p>
          <a:p>
            <a:pPr marL="0" lvl="0" indent="0">
              <a:buNone/>
            </a:pPr>
            <a:r>
              <a:rPr lang="en-US" dirty="0"/>
              <a:t>https://tinyurl.com/kuisPTIK-1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Batas </a:t>
            </a:r>
            <a:r>
              <a:rPr lang="en-US" dirty="0" err="1"/>
              <a:t>waktu</a:t>
            </a:r>
            <a:r>
              <a:rPr lang="en-US" dirty="0"/>
              <a:t> 10 menit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DAD7F-78E8-3D5C-5B0C-29E8CDE5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5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5525-E038-3A5C-7ED6-8A1F3BC8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FFDD4-CEEE-EAFF-98AA-7EC9FDA70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4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44383-7B69-BE29-95E0-30F4C9D8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17950-716A-5C5D-0571-84707590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D69632-E07F-02BF-6066-61C8B787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79176"/>
              </p:ext>
            </p:extLst>
          </p:nvPr>
        </p:nvGraphicFramePr>
        <p:xfrm>
          <a:off x="952230" y="2364166"/>
          <a:ext cx="8127999" cy="3373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30283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143065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16004380"/>
                    </a:ext>
                  </a:extLst>
                </a:gridCol>
              </a:tblGrid>
              <a:tr h="48830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503254"/>
                  </a:ext>
                </a:extLst>
              </a:tr>
              <a:tr h="2884913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Keyboard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Mouse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Webcam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Scanner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Modem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Memori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Harddisk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GPU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Motherboard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Soundcard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Batre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Flashdisk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LAN card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Monitor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Printer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Headset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speaker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Proyektor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9439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4CEABA-B86E-E5ED-74BC-CCABD24BD638}"/>
              </a:ext>
            </a:extLst>
          </p:cNvPr>
          <p:cNvSpPr txBox="1"/>
          <p:nvPr/>
        </p:nvSpPr>
        <p:spPr>
          <a:xfrm>
            <a:off x="952230" y="1630837"/>
            <a:ext cx="752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Sebutkan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contoh-contoh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perangkat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berdasarkan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fungsinya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berikut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5766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C41-FF34-C439-AA63-250C9146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– Proses Inti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A73C-1D8D-235D-A3F4-1EAEC439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1A776-F9C1-7D3F-A9BC-C9CA5D885F2D}"/>
              </a:ext>
            </a:extLst>
          </p:cNvPr>
          <p:cNvSpPr txBox="1"/>
          <p:nvPr/>
        </p:nvSpPr>
        <p:spPr>
          <a:xfrm>
            <a:off x="9130957" y="469858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Orang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5A11B8-1F52-E97B-44A7-9F5413A7648C}"/>
              </a:ext>
            </a:extLst>
          </p:cNvPr>
          <p:cNvSpPr txBox="1"/>
          <p:nvPr/>
        </p:nvSpPr>
        <p:spPr>
          <a:xfrm>
            <a:off x="8836421" y="5128396"/>
            <a:ext cx="144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3F396D"/>
                </a:solidFill>
              </a:rPr>
              <a:t>CPU</a:t>
            </a:r>
          </a:p>
        </p:txBody>
      </p:sp>
      <p:pic>
        <p:nvPicPr>
          <p:cNvPr id="29" name="Graphic 28" descr="Male profile with solid fill">
            <a:extLst>
              <a:ext uri="{FF2B5EF4-FFF2-40B4-BE49-F238E27FC236}">
                <a16:creationId xmlns:a16="http://schemas.microsoft.com/office/drawing/2014/main" id="{0206D7EF-1779-F4E9-3FC2-708C82489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3332" y="2793208"/>
            <a:ext cx="1271578" cy="1271578"/>
          </a:xfrm>
          <a:prstGeom prst="rect">
            <a:avLst/>
          </a:prstGeom>
        </p:spPr>
      </p:pic>
      <p:pic>
        <p:nvPicPr>
          <p:cNvPr id="30" name="Picture 2" descr="Office File Drawer Big size Steel filling cabinet,Metal Drawer cabinet,Grey  Home&amp;Offic File Drawer | Shopee Philippines">
            <a:extLst>
              <a:ext uri="{FF2B5EF4-FFF2-40B4-BE49-F238E27FC236}">
                <a16:creationId xmlns:a16="http://schemas.microsoft.com/office/drawing/2014/main" id="{A07AAAD1-E6D0-F3ED-41C2-E5B9DA9F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92" y="2094268"/>
            <a:ext cx="2669459" cy="266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Desk with solid fill">
            <a:extLst>
              <a:ext uri="{FF2B5EF4-FFF2-40B4-BE49-F238E27FC236}">
                <a16:creationId xmlns:a16="http://schemas.microsoft.com/office/drawing/2014/main" id="{5C5F2616-660A-7DBB-53DF-E786995DB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5553" y="2159410"/>
            <a:ext cx="2539179" cy="2539179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5A0D95CC-CADE-D270-41C7-93F5F2BBAB89}"/>
              </a:ext>
            </a:extLst>
          </p:cNvPr>
          <p:cNvSpPr txBox="1"/>
          <p:nvPr/>
        </p:nvSpPr>
        <p:spPr>
          <a:xfrm>
            <a:off x="1983149" y="4698589"/>
            <a:ext cx="92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Lemari</a:t>
            </a:r>
            <a:endParaRPr lang="en-US" b="1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949D073-079C-F3B3-8B5B-AAEA8E1EB841}"/>
              </a:ext>
            </a:extLst>
          </p:cNvPr>
          <p:cNvSpPr txBox="1"/>
          <p:nvPr/>
        </p:nvSpPr>
        <p:spPr>
          <a:xfrm>
            <a:off x="5845107" y="4698589"/>
            <a:ext cx="72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Meja</a:t>
            </a:r>
            <a:endParaRPr lang="en-US" b="1" dirty="0"/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BAF34021-C6A1-0026-F51B-7DD734FC3D30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750851" y="3428998"/>
            <a:ext cx="1184702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4EEB24C9-89B4-9C70-BC7C-8276D9E6AC02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7474732" y="3428999"/>
            <a:ext cx="131318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F23539E1-5286-8550-5F99-D99CF219D9E4}"/>
              </a:ext>
            </a:extLst>
          </p:cNvPr>
          <p:cNvSpPr txBox="1"/>
          <p:nvPr/>
        </p:nvSpPr>
        <p:spPr>
          <a:xfrm>
            <a:off x="1693422" y="5128396"/>
            <a:ext cx="1445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3F396D"/>
                </a:solidFill>
              </a:rPr>
              <a:t>Storage</a:t>
            </a:r>
          </a:p>
          <a:p>
            <a:pPr algn="ctr"/>
            <a:r>
              <a:rPr lang="en-US" i="1" dirty="0">
                <a:solidFill>
                  <a:srgbClr val="3F396D"/>
                </a:solidFill>
              </a:rPr>
              <a:t>(disk)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754342B-7C95-9A29-F6BD-BA514BCEDCF2}"/>
              </a:ext>
            </a:extLst>
          </p:cNvPr>
          <p:cNvSpPr txBox="1"/>
          <p:nvPr/>
        </p:nvSpPr>
        <p:spPr>
          <a:xfrm>
            <a:off x="5482444" y="5128396"/>
            <a:ext cx="1445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3F396D"/>
                </a:solidFill>
              </a:rPr>
              <a:t>Memori</a:t>
            </a:r>
            <a:r>
              <a:rPr lang="en-US" i="1" dirty="0">
                <a:solidFill>
                  <a:srgbClr val="3F396D"/>
                </a:solidFill>
              </a:rPr>
              <a:t> (RAM)</a:t>
            </a:r>
          </a:p>
        </p:txBody>
      </p:sp>
    </p:spTree>
    <p:extLst>
      <p:ext uri="{BB962C8B-B14F-4D97-AF65-F5344CB8AC3E}">
        <p14:creationId xmlns:p14="http://schemas.microsoft.com/office/powerpoint/2010/main" val="428828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C41-FF34-C439-AA63-250C9146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– Proses Inti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A73C-1D8D-235D-A3F4-1EAEC439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Office File Drawer Big size Steel filling cabinet,Metal Drawer cabinet,Grey  Home&amp;Offic File Drawer | Shopee Philippines">
            <a:extLst>
              <a:ext uri="{FF2B5EF4-FFF2-40B4-BE49-F238E27FC236}">
                <a16:creationId xmlns:a16="http://schemas.microsoft.com/office/drawing/2014/main" id="{F091623B-8398-61CE-8803-C71B6B379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92" y="2094268"/>
            <a:ext cx="2669459" cy="266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Desk with solid fill">
            <a:extLst>
              <a:ext uri="{FF2B5EF4-FFF2-40B4-BE49-F238E27FC236}">
                <a16:creationId xmlns:a16="http://schemas.microsoft.com/office/drawing/2014/main" id="{9E8D58E7-5B55-9494-6A46-5C2D63EC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5553" y="2159410"/>
            <a:ext cx="2539179" cy="25391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1BD6B5-343F-815F-F0AD-18C8283E3DCC}"/>
              </a:ext>
            </a:extLst>
          </p:cNvPr>
          <p:cNvSpPr txBox="1"/>
          <p:nvPr/>
        </p:nvSpPr>
        <p:spPr>
          <a:xfrm>
            <a:off x="1983149" y="4698589"/>
            <a:ext cx="92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Lemari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1A776-F9C1-7D3F-A9BC-C9CA5D885F2D}"/>
              </a:ext>
            </a:extLst>
          </p:cNvPr>
          <p:cNvSpPr txBox="1"/>
          <p:nvPr/>
        </p:nvSpPr>
        <p:spPr>
          <a:xfrm>
            <a:off x="8995545" y="497558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Orang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AA3FF5-F20B-D2EE-B76F-1767CF046DB3}"/>
              </a:ext>
            </a:extLst>
          </p:cNvPr>
          <p:cNvSpPr txBox="1"/>
          <p:nvPr/>
        </p:nvSpPr>
        <p:spPr>
          <a:xfrm>
            <a:off x="5845107" y="4698589"/>
            <a:ext cx="72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Meja</a:t>
            </a:r>
            <a:endParaRPr lang="en-US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B05800-252C-413F-8156-40DA7BBF68E1}"/>
              </a:ext>
            </a:extLst>
          </p:cNvPr>
          <p:cNvCxnSpPr>
            <a:cxnSpLocks/>
            <a:stCxn id="1026" idx="3"/>
            <a:endCxn id="16" idx="1"/>
          </p:cNvCxnSpPr>
          <p:nvPr/>
        </p:nvCxnSpPr>
        <p:spPr>
          <a:xfrm>
            <a:off x="3750851" y="3428998"/>
            <a:ext cx="1184702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DA9C1C-C714-20D9-BBAE-5BCF3F03FE9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7474732" y="3428999"/>
            <a:ext cx="131318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A211D2-F8E3-C131-BCD0-033622748FF0}"/>
              </a:ext>
            </a:extLst>
          </p:cNvPr>
          <p:cNvSpPr txBox="1"/>
          <p:nvPr/>
        </p:nvSpPr>
        <p:spPr>
          <a:xfrm>
            <a:off x="1693422" y="5128396"/>
            <a:ext cx="1445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3F396D"/>
                </a:solidFill>
              </a:rPr>
              <a:t>Storage</a:t>
            </a:r>
          </a:p>
          <a:p>
            <a:pPr algn="ctr"/>
            <a:r>
              <a:rPr lang="en-US" i="1" dirty="0">
                <a:solidFill>
                  <a:srgbClr val="3F396D"/>
                </a:solidFill>
              </a:rPr>
              <a:t>(disk)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5A11B8-1F52-E97B-44A7-9F5413A7648C}"/>
              </a:ext>
            </a:extLst>
          </p:cNvPr>
          <p:cNvSpPr txBox="1"/>
          <p:nvPr/>
        </p:nvSpPr>
        <p:spPr>
          <a:xfrm>
            <a:off x="8701009" y="5405395"/>
            <a:ext cx="144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3F396D"/>
                </a:solidFill>
              </a:rPr>
              <a:t>CPU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B314AE-8137-FD8E-64E1-0630F5081533}"/>
              </a:ext>
            </a:extLst>
          </p:cNvPr>
          <p:cNvSpPr txBox="1"/>
          <p:nvPr/>
        </p:nvSpPr>
        <p:spPr>
          <a:xfrm>
            <a:off x="5482444" y="5128396"/>
            <a:ext cx="1445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3F396D"/>
                </a:solidFill>
              </a:rPr>
              <a:t>Memori</a:t>
            </a:r>
            <a:r>
              <a:rPr lang="en-US" i="1" dirty="0">
                <a:solidFill>
                  <a:srgbClr val="3F396D"/>
                </a:solidFill>
              </a:rPr>
              <a:t> (RAM)</a:t>
            </a:r>
          </a:p>
        </p:txBody>
      </p:sp>
      <p:pic>
        <p:nvPicPr>
          <p:cNvPr id="29" name="Graphic 28" descr="Male profile with solid fill">
            <a:extLst>
              <a:ext uri="{FF2B5EF4-FFF2-40B4-BE49-F238E27FC236}">
                <a16:creationId xmlns:a16="http://schemas.microsoft.com/office/drawing/2014/main" id="{0206D7EF-1779-F4E9-3FC2-708C8248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7920" y="3769148"/>
            <a:ext cx="1271578" cy="1271578"/>
          </a:xfrm>
          <a:prstGeom prst="rect">
            <a:avLst/>
          </a:prstGeom>
        </p:spPr>
      </p:pic>
      <p:pic>
        <p:nvPicPr>
          <p:cNvPr id="3" name="Graphic 2" descr="Artist male with solid fill">
            <a:extLst>
              <a:ext uri="{FF2B5EF4-FFF2-40B4-BE49-F238E27FC236}">
                <a16:creationId xmlns:a16="http://schemas.microsoft.com/office/drawing/2014/main" id="{1D945A78-67E1-4793-40E1-9D023744B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3632" y="1982196"/>
            <a:ext cx="1136037" cy="1136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F0C7B8-22B2-2981-86CE-46BDDC292C3A}"/>
              </a:ext>
            </a:extLst>
          </p:cNvPr>
          <p:cNvSpPr txBox="1"/>
          <p:nvPr/>
        </p:nvSpPr>
        <p:spPr>
          <a:xfrm>
            <a:off x="8928838" y="1355204"/>
            <a:ext cx="9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Pelukis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32469-5B07-BF07-0AF9-A04B7346EF5A}"/>
              </a:ext>
            </a:extLst>
          </p:cNvPr>
          <p:cNvSpPr txBox="1"/>
          <p:nvPr/>
        </p:nvSpPr>
        <p:spPr>
          <a:xfrm>
            <a:off x="8678954" y="1672721"/>
            <a:ext cx="144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3F396D"/>
                </a:solidFill>
              </a:rPr>
              <a:t>GPU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6C62DE-B300-AE64-57FF-BA6C0BE3C7F9}"/>
              </a:ext>
            </a:extLst>
          </p:cNvPr>
          <p:cNvCxnSpPr>
            <a:cxnSpLocks/>
          </p:cNvCxnSpPr>
          <p:nvPr/>
        </p:nvCxnSpPr>
        <p:spPr>
          <a:xfrm>
            <a:off x="9382130" y="3161489"/>
            <a:ext cx="0" cy="60765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609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</TotalTime>
  <Words>340</Words>
  <Application>Microsoft Office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Arsitektur Dasar Perangkat Keras Komputer</vt:lpstr>
      <vt:lpstr>Roadmap Pengantar TIK</vt:lpstr>
      <vt:lpstr>PowerPoint Presentation</vt:lpstr>
      <vt:lpstr>Kuis Pertemuan I</vt:lpstr>
      <vt:lpstr>Kuis Pertemuan I</vt:lpstr>
      <vt:lpstr>Perangkat Keras Komputer</vt:lpstr>
      <vt:lpstr>Aktivitas I</vt:lpstr>
      <vt:lpstr>Ilustrasi – Proses Inti</vt:lpstr>
      <vt:lpstr>Ilustrasi – Proses Inti</vt:lpstr>
      <vt:lpstr>Tugas Minggu-2</vt:lpstr>
      <vt:lpstr>Petunjuk Tugas Minggu-2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2</cp:revision>
  <dcterms:created xsi:type="dcterms:W3CDTF">2023-09-18T04:21:25Z</dcterms:created>
  <dcterms:modified xsi:type="dcterms:W3CDTF">2023-09-27T09:33:35Z</dcterms:modified>
</cp:coreProperties>
</file>